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/>
    <p:restoredTop sz="96327"/>
  </p:normalViewPr>
  <p:slideViewPr>
    <p:cSldViewPr snapToGrid="0" snapToObjects="1">
      <p:cViewPr>
        <p:scale>
          <a:sx n="200" d="100"/>
          <a:sy n="200" d="100"/>
        </p:scale>
        <p:origin x="-3200" y="-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D9417-0B04-CD40-955C-7C66C52958FA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85D4C-3430-6C49-B8B9-6B32D813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4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5D4C-3430-6C49-B8B9-6B32D813E3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6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4C23-A9B8-129E-0A4E-BFADE8348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027" y="1041400"/>
            <a:ext cx="10634868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VISUALIZING ELAN DATA WITH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B722A-8030-8A69-C044-455EDABCA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BY DEANNIA LUCAS</a:t>
            </a:r>
          </a:p>
        </p:txBody>
      </p:sp>
    </p:spTree>
    <p:extLst>
      <p:ext uri="{BB962C8B-B14F-4D97-AF65-F5344CB8AC3E}">
        <p14:creationId xmlns:p14="http://schemas.microsoft.com/office/powerpoint/2010/main" val="2301811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5077F-CC77-1EF9-479C-EA618D7C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Visual 10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C1B095C-DC96-EE7D-9D71-CB6D813D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17" y="1137621"/>
            <a:ext cx="4108123" cy="45772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54DE4F-F774-DB6D-42E0-69CA4CEC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</a:rPr>
              <a:t>Maingloss</a:t>
            </a:r>
            <a:r>
              <a:rPr lang="en-US" sz="1800" dirty="0">
                <a:solidFill>
                  <a:srgbClr val="FFFFFF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92874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186BA-9C25-2427-D1A9-F822B3A6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Visual 11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D29BB8-6902-9277-4B28-523D05E9B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Space between glosses and duration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Chart, bar chart, funnel chart, surface chart&#10;&#10;Description automatically generated">
            <a:extLst>
              <a:ext uri="{FF2B5EF4-FFF2-40B4-BE49-F238E27FC236}">
                <a16:creationId xmlns:a16="http://schemas.microsoft.com/office/drawing/2014/main" id="{5A93A28F-E41F-B0E7-A499-03EA2E94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51" y="1169086"/>
            <a:ext cx="6844045" cy="47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6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E0F931-C0B5-CEA0-6408-D981AA03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Visual 12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BB3D7C-1586-6B49-A0AE-C86B41640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English </a:t>
            </a:r>
            <a:r>
              <a:rPr lang="en-US" sz="1400" dirty="0" err="1">
                <a:solidFill>
                  <a:srgbClr val="FFFFFF"/>
                </a:solidFill>
              </a:rPr>
              <a:t>Transelation</a:t>
            </a:r>
            <a:r>
              <a:rPr lang="en-US" sz="1400" dirty="0">
                <a:solidFill>
                  <a:srgbClr val="FFFFFF"/>
                </a:solidFill>
              </a:rPr>
              <a:t>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7BFBCC8-0F9D-5A77-733A-C51CFE9F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245209"/>
            <a:ext cx="6844045" cy="43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4B663A-B27E-1FD2-2862-2CB87A94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Visual 13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014291-3000-01C9-32D9-8F3F8943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Space between sentences and duration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26299AC-A8A7-D71A-4D16-8CFED7CA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2348811"/>
            <a:ext cx="6844045" cy="21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7BD4D5-CEB5-A44F-C071-AEA1C124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2690205"/>
            <a:ext cx="2851417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EXTRACTING DATA FROM ELAN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step 1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Choose annotation statistics from view menu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C07068-79F7-238C-051D-1C408A5A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02" y="643467"/>
            <a:ext cx="660719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40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6E6C6-F385-B522-0FE7-EA64CD87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Step 2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save delimited text files 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2BA8E16-6AA4-7FA3-7CE7-82D03563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651" y="1137621"/>
            <a:ext cx="5385056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75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FAD18-A12D-632F-4983-4433D603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57" y="2408271"/>
            <a:ext cx="2851417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Transfer text file  to tableau to do analysis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did a little cleaning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7243D64-88ED-F950-2BDC-2070F3765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56998"/>
            <a:ext cx="6844045" cy="473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4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A3AA1-9E48-2B82-A548-8211A2BF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164" y="2265750"/>
            <a:ext cx="2851417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Create visuals</a:t>
            </a: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visual 1</a:t>
            </a: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Body movement analysis</a:t>
            </a: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bar graph shows the trends for the number of annotations within each tier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D6E3C212-6002-BAB5-2996-F302691A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988557"/>
            <a:ext cx="6844045" cy="48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28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8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B2CD3D-A545-FACD-A178-924EB4E0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282" y="2474002"/>
            <a:ext cx="3281003" cy="147857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Visual 2-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packed bubbles shows the size of each adverbials within each tier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F91D3CBC-299C-843B-FD8D-5716FF5D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64015"/>
            <a:ext cx="6112382" cy="43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91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3" name="Group 6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4" name="Rectangle 11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7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9BA775-88A2-A3C1-112D-EFD43870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985" y="3181082"/>
            <a:ext cx="3888315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Visual 3-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dirty="0">
                <a:solidFill>
                  <a:srgbClr val="FFFFFF"/>
                </a:solidFill>
              </a:rPr>
              <a:t>tier &amp; annotation timeline duration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dirty="0">
                <a:solidFill>
                  <a:srgbClr val="FFFFFF"/>
                </a:solidFill>
              </a:rPr>
              <a:t>side bars shows comparison for each annotations within each tier</a:t>
            </a:r>
          </a:p>
        </p:txBody>
      </p:sp>
      <p:sp useBgFill="1">
        <p:nvSpPr>
          <p:cNvPr id="196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A99F29E-4D6B-0EE1-3706-D7DDE2DA6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56374"/>
            <a:ext cx="6112382" cy="43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89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166733-E669-4694-91D5-2FE003F6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Visual 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B2C12C-ABEB-A35F-6BA2-D9E957363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38" y="2075993"/>
            <a:ext cx="2862444" cy="39573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percentages of the duration</a:t>
            </a:r>
          </a:p>
          <a:p>
            <a:pPr marL="0" indent="0" algn="ctr">
              <a:buNone/>
            </a:pPr>
            <a:r>
              <a:rPr lang="en-US" sz="33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associated with tier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Chart, timeline, bar chart&#10;&#10;Description automatically generated">
            <a:extLst>
              <a:ext uri="{FF2B5EF4-FFF2-40B4-BE49-F238E27FC236}">
                <a16:creationId xmlns:a16="http://schemas.microsoft.com/office/drawing/2014/main" id="{DC435206-5F99-9003-CA04-83ED043F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493305"/>
            <a:ext cx="6844045" cy="38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63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B6006-BA28-0775-E3FF-EA3C434E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Visual 5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20086CC-098E-6CDF-18DF-AE2AABCA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1340420"/>
            <a:ext cx="6112382" cy="417169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7AB98-2883-B1B8-536A-49B8B6278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FFFFFF"/>
                </a:solidFill>
              </a:rPr>
              <a:t>Standard deviation of the spread of data</a:t>
            </a:r>
          </a:p>
        </p:txBody>
      </p:sp>
    </p:spTree>
    <p:extLst>
      <p:ext uri="{BB962C8B-B14F-4D97-AF65-F5344CB8AC3E}">
        <p14:creationId xmlns:p14="http://schemas.microsoft.com/office/powerpoint/2010/main" val="4141663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15236</TotalTime>
  <Words>142</Words>
  <Application>Microsoft Macintosh PowerPoint</Application>
  <PresentationFormat>Widescreen</PresentationFormat>
  <Paragraphs>22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VISUALIZING ELAN DATA WITH TABLEAU</vt:lpstr>
      <vt:lpstr>EXTRACTING DATA FROM ELAN   step 1 Choose annotation statistics from view menu</vt:lpstr>
      <vt:lpstr>Step 2 save delimited text files </vt:lpstr>
      <vt:lpstr>Transfer text file  to tableau to do analysis did a little cleaning</vt:lpstr>
      <vt:lpstr>Create visuals visual 1 Body movement analysis bar graph shows the trends for the number of annotations within each tier</vt:lpstr>
      <vt:lpstr>Visual 2-  packed bubbles shows the size of each adverbials within each tier</vt:lpstr>
      <vt:lpstr>Visual 3- tier &amp; annotation timeline duration side bars shows comparison for each annotations within each tier</vt:lpstr>
      <vt:lpstr>Visual 4</vt:lpstr>
      <vt:lpstr>Visual 5</vt:lpstr>
      <vt:lpstr>Visual 10</vt:lpstr>
      <vt:lpstr>Visual 11</vt:lpstr>
      <vt:lpstr>Visual 12</vt:lpstr>
      <vt:lpstr>Visual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ELAN DATA WITH TABLEAU</dc:title>
  <dc:creator>Lucas, Deannia</dc:creator>
  <cp:lastModifiedBy>Lucas, Deannia</cp:lastModifiedBy>
  <cp:revision>5</cp:revision>
  <dcterms:created xsi:type="dcterms:W3CDTF">2022-06-28T22:05:08Z</dcterms:created>
  <dcterms:modified xsi:type="dcterms:W3CDTF">2022-07-22T17:34:16Z</dcterms:modified>
</cp:coreProperties>
</file>